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 Keep the title under eight words. The subtitle says what the audience will get, then presenter and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items or fewer. Highlight the part you are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 with verified numbers only. Say where each number comes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image" Target="../media/image-1007-2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image" Target="../media/image-1008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ulo Title">
    <p:bg>
      <p:bgPr>
        <a:solidFill>
          <a:srgbClr val="1F3FD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lco\AppData\Local\Temp\claude\C--Users-welco-Downloads-Brand-Kit\ccdf682f-f730-469a-a9c5-54761655712b\scratchpad\node\loop-corner-onblu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5455" y="2651760"/>
            <a:ext cx="4206240" cy="4206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640080"/>
            <a:ext cx="10820095" cy="73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234440"/>
            <a:ext cx="8778240" cy="24688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95000"/>
              </a:lnSpc>
              <a:buNone/>
              <a:defRPr lang="en-US" sz="5400" b="1" spc="-150" kern="0" dirty="0">
                <a:solidFill>
                  <a:srgbClr val="FFFFFF"/>
                </a:solidFill>
              </a:defRPr>
            </a:lvl1pPr>
          </a:lstStyle>
          <a:p>
            <a:pPr algn="l" indent="0" marL="0">
              <a:lnSpc>
                <a:spcPct val="95000"/>
              </a:lnSpc>
              <a:buNone/>
            </a:pPr>
            <a:endParaRPr lang="en-US" sz="54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886200"/>
            <a:ext cx="78638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rgbClr val="DCE6FC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  <p:pic>
        <p:nvPicPr>
          <p:cNvPr id="6" name="Image 1" descr="C:\Users\welco\Downloads\Brand Kit\01-Logo\1-Horizontal (primary)\thulo-horizontal-white-1200p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574563"/>
            <a:ext cx="2103120" cy="5976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ulo Section">
    <p:bg>
      <p:bgPr>
        <a:solidFill>
          <a:srgbClr val="0B1B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0080"/>
            <a:ext cx="10820095" cy="73152"/>
          </a:xfrm>
          <a:prstGeom prst="rect">
            <a:avLst/>
          </a:prstGeom>
          <a:solidFill>
            <a:srgbClr val="1F3FD6"/>
          </a:solidFill>
          <a:ln w="12700">
            <a:solidFill>
              <a:srgbClr val="1F3FD6"/>
            </a:solidFill>
            <a:prstDash val="solid"/>
          </a:ln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685800" y="1097280"/>
            <a:ext cx="27432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8BA9F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2148840"/>
            <a:ext cx="9601200" cy="23774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spc="-120" kern="0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  <p:pic>
        <p:nvPicPr>
          <p:cNvPr id="5" name="Image 0" descr="C:\Users\welco\Downloads\Brand Kit\01-Logo\1-Horizontal (primary)\thulo-horizontal-white-12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932589"/>
            <a:ext cx="1325880" cy="37677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8BA9F2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ul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0080"/>
            <a:ext cx="10820095" cy="73152"/>
          </a:xfrm>
          <a:prstGeom prst="rect">
            <a:avLst/>
          </a:prstGeom>
          <a:solidFill>
            <a:srgbClr val="1F3FD6"/>
          </a:solidFill>
          <a:ln w="12700">
            <a:solidFill>
              <a:srgbClr val="1F3FD6"/>
            </a:solidFill>
            <a:prstDash val="solid"/>
          </a:ln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85800" y="896112"/>
            <a:ext cx="108200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spc="-80" kern="0" dirty="0">
                <a:solidFill>
                  <a:srgbClr val="0B1B3F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85800" y="2011680"/>
            <a:ext cx="8778240" cy="3840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800"/>
              </a:spcAft>
              <a:buNone/>
              <a:defRPr lang="en-US" sz="1800" dirty="0">
                <a:solidFill>
                  <a:srgbClr val="0B1B3F"/>
                </a:solidFill>
              </a:defRPr>
            </a:lvl1pPr>
          </a:lstStyle>
          <a:p>
            <a:pPr algn="l" indent="0" marL="0">
              <a:spcAft>
                <a:spcPts val="800"/>
              </a:spcAft>
              <a:buNone/>
            </a:pPr>
            <a:endParaRPr lang="en-US" sz="1800" dirty="0"/>
          </a:p>
        </p:txBody>
      </p:sp>
      <p:pic>
        <p:nvPicPr>
          <p:cNvPr id="5" name="Image 0" descr="C:\Users\welco\Downloads\Brand Kit\01-Logo\1-Horizontal (primary)\thulo-horizontal-blue-12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017285"/>
            <a:ext cx="1188720" cy="33779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27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ulo Two Column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0080"/>
            <a:ext cx="10820095" cy="73152"/>
          </a:xfrm>
          <a:prstGeom prst="rect">
            <a:avLst/>
          </a:prstGeom>
          <a:solidFill>
            <a:srgbClr val="1F3FD6"/>
          </a:solidFill>
          <a:ln w="12700">
            <a:solidFill>
              <a:srgbClr val="1F3FD6"/>
            </a:solidFill>
            <a:prstDash val="solid"/>
          </a:ln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85800" y="896112"/>
            <a:ext cx="108200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spc="-80" kern="0" dirty="0">
                <a:solidFill>
                  <a:srgbClr val="0B1B3F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85800" y="2011680"/>
            <a:ext cx="5120640" cy="3840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800"/>
              </a:spcAft>
              <a:buNone/>
              <a:defRPr lang="en-US" sz="1800" dirty="0">
                <a:solidFill>
                  <a:srgbClr val="0B1B3F"/>
                </a:solidFill>
              </a:defRPr>
            </a:lvl1pPr>
          </a:lstStyle>
          <a:p>
            <a:pPr algn="l" indent="0" marL="0">
              <a:spcAft>
                <a:spcPts val="800"/>
              </a:spcAft>
              <a:buNone/>
            </a:pPr>
            <a:endParaRPr lang="en-US" sz="1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382512" y="2011680"/>
            <a:ext cx="5120640" cy="3840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800"/>
              </a:spcAft>
              <a:buNone/>
              <a:defRPr lang="en-US" sz="1800" dirty="0">
                <a:solidFill>
                  <a:srgbClr val="0B1B3F"/>
                </a:solidFill>
              </a:defRPr>
            </a:lvl1pPr>
          </a:lstStyle>
          <a:p>
            <a:pPr algn="l" indent="0" marL="0">
              <a:spcAft>
                <a:spcPts val="800"/>
              </a:spcAft>
              <a:buNone/>
            </a:pPr>
            <a:endParaRPr lang="en-US" sz="1800" dirty="0"/>
          </a:p>
        </p:txBody>
      </p:sp>
      <p:pic>
        <p:nvPicPr>
          <p:cNvPr id="6" name="Image 0" descr="C:\Users\welco\Downloads\Brand Kit\01-Logo\1-Horizontal (primary)\thulo-horizontal-blue-12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017285"/>
            <a:ext cx="1188720" cy="33779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27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ulo 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0080"/>
            <a:ext cx="10820095" cy="73152"/>
          </a:xfrm>
          <a:prstGeom prst="rect">
            <a:avLst/>
          </a:prstGeom>
          <a:solidFill>
            <a:srgbClr val="1F3FD6"/>
          </a:solidFill>
          <a:ln w="12700">
            <a:solidFill>
              <a:srgbClr val="1F3FD6"/>
            </a:solidFill>
            <a:prstDash val="solid"/>
          </a:ln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85800" y="896112"/>
            <a:ext cx="1082009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spc="-80" kern="0" dirty="0">
                <a:solidFill>
                  <a:srgbClr val="0B1B3F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pic>
        <p:nvPicPr>
          <p:cNvPr id="4" name="Image 0" descr="C:\Users\welco\Downloads\Brand Kit\01-Logo\1-Horizontal (primary)\thulo-horizontal-blue-12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017285"/>
            <a:ext cx="1188720" cy="33779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27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ulo Statement">
    <p:bg>
      <p:bgPr>
        <a:solidFill>
          <a:srgbClr val="EEF1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lco\AppData\Local\Temp\claude\C--Users-welco-Downloads-Brand-Kit\ccdf682f-f730-469a-a9c5-54761655712b\scratchpad\node\loop-corner-onhim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5455" y="2651760"/>
            <a:ext cx="4206240" cy="4206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640080"/>
            <a:ext cx="10820095" cy="73152"/>
          </a:xfrm>
          <a:prstGeom prst="rect">
            <a:avLst/>
          </a:prstGeom>
          <a:solidFill>
            <a:srgbClr val="1F3FD6"/>
          </a:solidFill>
          <a:ln w="12700">
            <a:solidFill>
              <a:srgbClr val="1F3FD6"/>
            </a:solidFill>
            <a:prstDash val="solid"/>
          </a:ln>
        </p:spPr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463040"/>
            <a:ext cx="9326880" cy="3108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spc="-120" kern="0" dirty="0">
                <a:solidFill>
                  <a:srgbClr val="0B1B3F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4800600"/>
            <a:ext cx="73152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55627F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pic>
        <p:nvPicPr>
          <p:cNvPr id="6" name="Image 1" descr="C:\Users\welco\Downloads\Brand Kit\01-Logo\1-Horizontal (primary)\thulo-horizontal-blue-1200p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017285"/>
            <a:ext cx="1188720" cy="337795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27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ulo Closing">
    <p:bg>
      <p:bgPr>
        <a:solidFill>
          <a:srgbClr val="1F3FD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welco\AppData\Local\Temp\claude\C--Users-welco-Downloads-Brand-Kit\ccdf682f-f730-469a-a9c5-54761655712b\scratchpad\node\loop-corner-onblu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5455" y="2651760"/>
            <a:ext cx="4206240" cy="420624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85800" y="640080"/>
            <a:ext cx="10820095" cy="7315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234440"/>
            <a:ext cx="87782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b="1" spc="-150" kern="0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6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2880360"/>
            <a:ext cx="78638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600"/>
              </a:spcAft>
              <a:buNone/>
              <a:defRPr lang="en-US" sz="2000" dirty="0">
                <a:solidFill>
                  <a:srgbClr val="DCE6FC"/>
                </a:solidFill>
              </a:defRPr>
            </a:lvl1pPr>
          </a:lstStyle>
          <a:p>
            <a:pPr algn="l" indent="0" marL="0">
              <a:spcAft>
                <a:spcPts val="600"/>
              </a:spcAft>
              <a:buNone/>
            </a:pPr>
            <a:endParaRPr lang="en-US" sz="2000" dirty="0"/>
          </a:p>
        </p:txBody>
      </p:sp>
      <p:pic>
        <p:nvPicPr>
          <p:cNvPr id="6" name="Image 1" descr="C:\Users\welco\Downloads\Brand Kit\01-Logo\1-Horizontal (primary)\thulo-horizontal-white-1200p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574563"/>
            <a:ext cx="2103120" cy="59763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8BA9F2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85800" y="1234440"/>
            <a:ext cx="8778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5400" b="1" spc="-150" kern="0" dirty="0">
                <a:solidFill>
                  <a:srgbClr val="FFFFFF"/>
                </a:solidFill>
              </a:rPr>
              <a:t>Presentation title goes here</a:t>
            </a:r>
            <a:endParaRPr lang="en-US" sz="5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85800" y="388620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DCE6FC"/>
                </a:solidFill>
              </a:rPr>
              <a:t>One line on what the audience will get  ·  Presenter name  ·  Date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85800" y="896112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80" kern="0" dirty="0">
                <a:solidFill>
                  <a:srgbClr val="0B1B3F"/>
                </a:solidFill>
              </a:rPr>
              <a:t>Agenda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85800" y="2057400"/>
            <a:ext cx="566928" cy="566928"/>
          </a:xfrm>
          <a:prstGeom prst="ellipse">
            <a:avLst/>
          </a:prstGeom>
          <a:solidFill>
            <a:srgbClr val="1F3FD6"/>
          </a:solidFill>
          <a:ln w="12700">
            <a:solidFill>
              <a:srgbClr val="1F3FD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20574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2057400"/>
            <a:ext cx="7315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B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Where we are today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85800" y="2971800"/>
            <a:ext cx="566928" cy="566928"/>
          </a:xfrm>
          <a:prstGeom prst="ellipse">
            <a:avLst/>
          </a:prstGeom>
          <a:solidFill>
            <a:srgbClr val="EEF1FC"/>
          </a:solidFill>
          <a:ln w="12700">
            <a:solidFill>
              <a:srgbClr val="EEF1F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2971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3F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554480" y="2971800"/>
            <a:ext cx="7315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B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we propose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685800" y="3886200"/>
            <a:ext cx="566928" cy="566928"/>
          </a:xfrm>
          <a:prstGeom prst="ellipse">
            <a:avLst/>
          </a:prstGeom>
          <a:solidFill>
            <a:srgbClr val="EEF1FC"/>
          </a:solidFill>
          <a:ln w="12700">
            <a:solidFill>
              <a:srgbClr val="EEF1F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5800" y="3886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3F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54480" y="3886200"/>
            <a:ext cx="7315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B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we will build it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85800" y="4800600"/>
            <a:ext cx="566928" cy="566928"/>
          </a:xfrm>
          <a:prstGeom prst="ellipse">
            <a:avLst/>
          </a:prstGeom>
          <a:solidFill>
            <a:srgbClr val="EEF1FC"/>
          </a:solidFill>
          <a:ln w="12700">
            <a:solidFill>
              <a:srgbClr val="EEF1F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85800" y="48006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3F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554480" y="4800600"/>
            <a:ext cx="7315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B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27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685800" y="109728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8BA9F2"/>
                </a:solidFill>
              </a:rPr>
              <a:t>01</a:t>
            </a:r>
            <a:endParaRPr lang="en-US" sz="28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85800" y="2148840"/>
            <a:ext cx="96012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800" b="1" spc="-120" kern="0" dirty="0">
                <a:solidFill>
                  <a:srgbClr val="FFFFFF"/>
                </a:solidFill>
              </a:rPr>
              <a:t>Section title in a few words</a:t>
            </a:r>
            <a:endParaRPr lang="en-US" sz="4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8BA9F2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85800" y="896112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80" kern="0" dirty="0">
                <a:solidFill>
                  <a:srgbClr val="0B1B3F"/>
                </a:solidFill>
              </a:rPr>
              <a:t>One message per slide</a:t>
            </a:r>
            <a:endParaRPr lang="en-US" sz="34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685800" y="2011680"/>
            <a:ext cx="87782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0B1B3F"/>
                </a:solidFill>
              </a:rPr>
              <a:t>Write the slide title as the message, not the topic</a:t>
            </a:r>
            <a:endParaRPr lang="en-US" sz="18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0B1B3F"/>
                </a:solidFill>
              </a:rPr>
              <a:t>Three to five points, each one line</a:t>
            </a:r>
            <a:endParaRPr lang="en-US" sz="18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0B1B3F"/>
                </a:solidFill>
              </a:rPr>
              <a:t>Use Inter: titles bold, body regular</a:t>
            </a:r>
            <a:endParaRPr lang="en-US" sz="18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0B1B3F"/>
                </a:solidFill>
              </a:rPr>
              <a:t>Show proof: a screenshot, a demo or a real number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27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85800" y="896112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80" kern="0" dirty="0">
                <a:solidFill>
                  <a:srgbClr val="0B1B3F"/>
                </a:solidFill>
              </a:rPr>
              <a:t>Today, and with the new system</a:t>
            </a:r>
            <a:endParaRPr lang="en-US" sz="34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685800" y="2011680"/>
            <a:ext cx="51206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300" b="1" spc="200" kern="0" dirty="0">
                <a:solidFill>
                  <a:srgbClr val="55627F"/>
                </a:solidFill>
              </a:rPr>
              <a:t>TODAY</a:t>
            </a:r>
            <a:endParaRPr lang="en-US" sz="18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0B1B3F"/>
                </a:solidFill>
              </a:rPr>
              <a:t>Describe the problem the customer feels</a:t>
            </a:r>
            <a:endParaRPr lang="en-US" sz="18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0B1B3F"/>
                </a:solidFill>
              </a:rPr>
              <a:t>Name the cost: time, money, mistakes</a:t>
            </a:r>
            <a:endParaRPr lang="en-US" sz="1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382512" y="2011680"/>
            <a:ext cx="51206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300" b="1" spc="200" kern="0" dirty="0">
                <a:solidFill>
                  <a:srgbClr val="1F3FD6"/>
                </a:solidFill>
              </a:rPr>
              <a:t>WITH THE NEW SYSTEM</a:t>
            </a:r>
            <a:endParaRPr lang="en-US" sz="18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0B1B3F"/>
                </a:solidFill>
              </a:rPr>
              <a:t>Describe what changes for them</a:t>
            </a:r>
            <a:endParaRPr lang="en-US" sz="18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0B1B3F"/>
                </a:solidFill>
              </a:rPr>
              <a:t>Say how you will measure 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27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85800" y="896112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80" kern="0" dirty="0">
                <a:solidFill>
                  <a:srgbClr val="0B1B3F"/>
                </a:solidFill>
              </a:rPr>
              <a:t>Show proof with real numbers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85800" y="2103120"/>
            <a:ext cx="3362858" cy="2834640"/>
          </a:xfrm>
          <a:prstGeom prst="rect">
            <a:avLst/>
          </a:prstGeom>
          <a:solidFill>
            <a:srgbClr val="1F3FD6"/>
          </a:solidFill>
          <a:ln w="12700">
            <a:solidFill>
              <a:srgbClr val="1F3FD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51560" y="2514600"/>
            <a:ext cx="26313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spc="-200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00%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3931920"/>
            <a:ext cx="2631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CE6F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number measures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414418" y="2103120"/>
            <a:ext cx="3362858" cy="2834640"/>
          </a:xfrm>
          <a:prstGeom prst="rect">
            <a:avLst/>
          </a:prstGeom>
          <a:solidFill>
            <a:srgbClr val="EEF1FC"/>
          </a:solidFill>
          <a:ln w="12700">
            <a:solidFill>
              <a:srgbClr val="EEF1F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780178" y="2514600"/>
            <a:ext cx="26313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spc="-200" kern="0" dirty="0">
                <a:solidFill>
                  <a:srgbClr val="1F3F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0.0x</a:t>
            </a:r>
            <a:endParaRPr lang="en-US" sz="6600" dirty="0"/>
          </a:p>
        </p:txBody>
      </p:sp>
      <p:sp>
        <p:nvSpPr>
          <p:cNvPr id="8" name="Text 6"/>
          <p:cNvSpPr txBox="1"/>
          <p:nvPr/>
        </p:nvSpPr>
        <p:spPr>
          <a:xfrm>
            <a:off x="4780178" y="3931920"/>
            <a:ext cx="2631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B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number measures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143037" y="2103120"/>
            <a:ext cx="3362858" cy="2834640"/>
          </a:xfrm>
          <a:prstGeom prst="rect">
            <a:avLst/>
          </a:prstGeom>
          <a:solidFill>
            <a:srgbClr val="EEF1FC"/>
          </a:solidFill>
          <a:ln w="12700">
            <a:solidFill>
              <a:srgbClr val="EEF1F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508797" y="2514600"/>
            <a:ext cx="26313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spc="-200" kern="0" dirty="0">
                <a:solidFill>
                  <a:srgbClr val="1F3F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000</a:t>
            </a:r>
            <a:endParaRPr lang="en-US" sz="6600" dirty="0"/>
          </a:p>
        </p:txBody>
      </p:sp>
      <p:sp>
        <p:nvSpPr>
          <p:cNvPr id="11" name="Text 9"/>
          <p:cNvSpPr txBox="1"/>
          <p:nvPr/>
        </p:nvSpPr>
        <p:spPr>
          <a:xfrm>
            <a:off x="8508797" y="3931920"/>
            <a:ext cx="2631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B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the number measures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27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85800" y="896112"/>
            <a:ext cx="10820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spc="-80" kern="0" dirty="0">
                <a:solidFill>
                  <a:srgbClr val="0B1B3F"/>
                </a:solidFill>
              </a:rPr>
              <a:t>How we work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85800" y="2103120"/>
            <a:ext cx="2464994" cy="73152"/>
          </a:xfrm>
          <a:prstGeom prst="rect">
            <a:avLst/>
          </a:prstGeom>
          <a:solidFill>
            <a:srgbClr val="1F3FD6"/>
          </a:solidFill>
          <a:ln w="12700">
            <a:solidFill>
              <a:srgbClr val="1F3FD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2377440"/>
            <a:ext cx="24649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3F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788920"/>
            <a:ext cx="246499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B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Understand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3429000"/>
            <a:ext cx="228211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62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 the problem and the people who have it.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470834" y="2103120"/>
            <a:ext cx="2464994" cy="73152"/>
          </a:xfrm>
          <a:prstGeom prst="rect">
            <a:avLst/>
          </a:prstGeom>
          <a:solidFill>
            <a:srgbClr val="8BA9F2"/>
          </a:solidFill>
          <a:ln w="12700">
            <a:solidFill>
              <a:srgbClr val="8BA9F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70834" y="2377440"/>
            <a:ext cx="24649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3F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3470834" y="2788920"/>
            <a:ext cx="246499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B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Design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3470834" y="3429000"/>
            <a:ext cx="228211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62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Agree on what to build and how it will be measured.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255868" y="2103120"/>
            <a:ext cx="2464994" cy="73152"/>
          </a:xfrm>
          <a:prstGeom prst="rect">
            <a:avLst/>
          </a:prstGeom>
          <a:solidFill>
            <a:srgbClr val="8BA9F2"/>
          </a:solidFill>
          <a:ln w="12700">
            <a:solidFill>
              <a:srgbClr val="8BA9F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255868" y="2377440"/>
            <a:ext cx="24649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3F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255868" y="2788920"/>
            <a:ext cx="246499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B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6255868" y="3429000"/>
            <a:ext cx="228211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62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Ship working software in small, visible steps.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9040901" y="2103120"/>
            <a:ext cx="2464994" cy="73152"/>
          </a:xfrm>
          <a:prstGeom prst="rect">
            <a:avLst/>
          </a:prstGeom>
          <a:solidFill>
            <a:srgbClr val="8BA9F2"/>
          </a:solidFill>
          <a:ln w="12700">
            <a:solidFill>
              <a:srgbClr val="8BA9F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040901" y="2377440"/>
            <a:ext cx="246499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3FD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9040901" y="2788920"/>
            <a:ext cx="246499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B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Improve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9040901" y="3429000"/>
            <a:ext cx="228211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627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Measure real use. Keep making it better.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27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85800" y="1463040"/>
            <a:ext cx="93268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800" b="1" spc="-120" kern="0" dirty="0">
                <a:solidFill>
                  <a:srgbClr val="0B1B3F"/>
                </a:solidFill>
              </a:rPr>
              <a:t>Big ideas, made real</a:t>
            </a:r>
            <a:pPr algn="l" indent="0" marL="0">
              <a:buNone/>
            </a:pPr>
            <a:r>
              <a:rPr lang="en-US" sz="4800" b="1" spc="-120" kern="0" dirty="0">
                <a:solidFill>
                  <a:srgbClr val="E0193F"/>
                </a:solidFill>
              </a:rPr>
              <a:t>.</a:t>
            </a:r>
            <a:endParaRPr lang="en-US" sz="4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85800" y="48006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55627F"/>
                </a:solidFill>
              </a:rPr>
              <a:t>Thulo Technology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591495" y="6291072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5627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85800" y="1234440"/>
            <a:ext cx="8778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0" b="1" spc="-150" kern="0" dirty="0">
                <a:solidFill>
                  <a:srgbClr val="FFFFFF"/>
                </a:solidFill>
              </a:rPr>
              <a:t>Thank you</a:t>
            </a:r>
            <a:endParaRPr lang="en-US" sz="60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85800" y="2880360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rgbClr val="FFFFFF"/>
                </a:solidFill>
              </a:rPr>
              <a:t>Your Name, Role</a:t>
            </a:r>
            <a:endParaRPr lang="en-US" sz="20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DCE6FC"/>
                </a:solidFill>
              </a:rPr>
              <a:t>name@thulotechnology.com</a:t>
            </a:r>
            <a:endParaRPr lang="en-US" sz="20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DCE6FC"/>
                </a:solidFill>
              </a:rPr>
              <a:t>thulotechnology.com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ulo Technology">
  <a:themeElements>
    <a:clrScheme name="Thulo Technology">
      <a:dk1>
        <a:srgbClr val="0B1B3F"/>
      </a:dk1>
      <a:lt1>
        <a:srgbClr val="FFFFFF"/>
      </a:lt1>
      <a:dk2>
        <a:srgbClr val="1F3FD6"/>
      </a:dk2>
      <a:lt2>
        <a:srgbClr val="EEF1FC"/>
      </a:lt2>
      <a:accent1>
        <a:srgbClr val="1F3FD6"/>
      </a:accent1>
      <a:accent2>
        <a:srgbClr val="0B1B3F"/>
      </a:accent2>
      <a:accent3>
        <a:srgbClr val="557CE6"/>
      </a:accent3>
      <a:accent4>
        <a:srgbClr val="8BA9F2"/>
      </a:accent4>
      <a:accent5>
        <a:srgbClr val="55627F"/>
      </a:accent5>
      <a:accent6>
        <a:srgbClr val="E0193F"/>
      </a:accent6>
      <a:hlink>
        <a:srgbClr val="1F3FD6"/>
      </a:hlink>
      <a:folHlink>
        <a:srgbClr val="17339C"/>
      </a:folHlink>
    </a:clrScheme>
    <a:fontScheme name="Thulo Technology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Thulo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Thulo Technology presentation template</dc:title>
  <dc:subject>PptxGenJS Presentation</dc:subject>
  <dc:creator>Thulo Technology</dc:creator>
  <cp:lastModifiedBy>Thulo Technology</cp:lastModifiedBy>
  <cp:revision>1</cp:revision>
  <dcterms:created xsi:type="dcterms:W3CDTF">2026-10-24T12:14:17Z</dcterms:created>
  <dcterms:modified xsi:type="dcterms:W3CDTF">2026-10-24T12:14:17Z</dcterms:modified>
</cp:coreProperties>
</file>